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6" r:id="rId7"/>
    <p:sldId id="267" r:id="rId8"/>
    <p:sldId id="268" r:id="rId9"/>
    <p:sldId id="264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Sofia Lazzano 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1000001055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01/04/2022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E63BB38-3EE4-4708-9BE9-BFD258385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01" y="15302"/>
            <a:ext cx="1602768" cy="6827394"/>
          </a:xfr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7605E6C-8371-47FD-8DA1-DCA08E054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99" y="1669903"/>
            <a:ext cx="5604980" cy="708721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F4B0D4E-0611-49CF-854D-B8F4C8F54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419" y="2576901"/>
            <a:ext cx="4421731" cy="416661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CF90C43-5AEE-4D20-9097-2E306BF3FDA6}"/>
              </a:ext>
            </a:extLst>
          </p:cNvPr>
          <p:cNvSpPr txBox="1"/>
          <p:nvPr/>
        </p:nvSpPr>
        <p:spPr>
          <a:xfrm flipH="1">
            <a:off x="9776578" y="1631421"/>
            <a:ext cx="2369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Ho definito un overlay nel file html e anche il titolo come paragrafo H1 in grassetto e in corsivo con i tag ‘strong’ e ‘em’.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9F01961-D3C2-4BB1-82A9-5C56049630D2}"/>
              </a:ext>
            </a:extLst>
          </p:cNvPr>
          <p:cNvSpPr txBox="1"/>
          <p:nvPr/>
        </p:nvSpPr>
        <p:spPr>
          <a:xfrm>
            <a:off x="4367695" y="2564982"/>
            <a:ext cx="3163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L’overlay è fissato (con ‘</a:t>
            </a:r>
            <a:r>
              <a:rPr lang="it-IT" sz="1400" dirty="0" err="1"/>
              <a:t>absolute</a:t>
            </a:r>
            <a:r>
              <a:rPr lang="it-IT" sz="1400" dirty="0"/>
              <a:t>’) subito dopo il menù disposto orizzontalmente in alto e presenta le specifiche previste.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659E790B-9B85-409D-9E12-F37C33B24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09" y="39096"/>
            <a:ext cx="5641769" cy="1419045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F71553D-C24B-4E05-A36B-14719ECD8844}"/>
              </a:ext>
            </a:extLst>
          </p:cNvPr>
          <p:cNvSpPr txBox="1"/>
          <p:nvPr/>
        </p:nvSpPr>
        <p:spPr>
          <a:xfrm>
            <a:off x="4372152" y="3771240"/>
            <a:ext cx="2966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La foto di sfondo costituisce lo sfondo dell’</a:t>
            </a:r>
            <a:r>
              <a:rPr lang="it-IT" sz="1400" dirty="0" err="1"/>
              <a:t>header</a:t>
            </a:r>
            <a:r>
              <a:rPr lang="it-IT" sz="1400" dirty="0"/>
              <a:t> in sé e i contenuti sono presenti nel </a:t>
            </a:r>
            <a:r>
              <a:rPr lang="it-IT" sz="1400" dirty="0" err="1"/>
              <a:t>flex</a:t>
            </a:r>
            <a:r>
              <a:rPr lang="it-IT" sz="1400" dirty="0"/>
              <a:t>. Il titolo viene posizionato al centro della foto.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D6B653F0-B912-494E-8924-9CDFED9F1C2A}"/>
              </a:ext>
            </a:extLst>
          </p:cNvPr>
          <p:cNvCxnSpPr/>
          <p:nvPr/>
        </p:nvCxnSpPr>
        <p:spPr>
          <a:xfrm>
            <a:off x="9844284" y="39096"/>
            <a:ext cx="0" cy="14190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6419E87-84B0-4F3F-B6D0-776872A64E30}"/>
              </a:ext>
            </a:extLst>
          </p:cNvPr>
          <p:cNvSpPr txBox="1"/>
          <p:nvPr/>
        </p:nvSpPr>
        <p:spPr>
          <a:xfrm rot="5400000">
            <a:off x="9516658" y="791305"/>
            <a:ext cx="7906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500px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AFF118E-C823-48C6-8D97-3BB167402E95}"/>
              </a:ext>
            </a:extLst>
          </p:cNvPr>
          <p:cNvSpPr txBox="1"/>
          <p:nvPr/>
        </p:nvSpPr>
        <p:spPr>
          <a:xfrm>
            <a:off x="4447585" y="5408385"/>
            <a:ext cx="28969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Il titolo è posto su un altro livello, al di sopra dello sfondo e dell’overlay, il tutto all’interno di uno sfondo bianco, con un </a:t>
            </a:r>
            <a:r>
              <a:rPr lang="it-IT" sz="1400" dirty="0" err="1"/>
              <a:t>padding</a:t>
            </a:r>
            <a:r>
              <a:rPr lang="it-IT" sz="1400" dirty="0"/>
              <a:t> così definito.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53703CE-6B13-42F9-8FA1-A98C644FA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29" y="3062405"/>
            <a:ext cx="2878808" cy="3665538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FD3CA3-E7C9-4515-BE91-E88A510F6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99" y="1256050"/>
            <a:ext cx="3000490" cy="153836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4A08E98-BB99-4BB5-91F8-392844E55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99" y="130057"/>
            <a:ext cx="7756737" cy="45679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7FAB006-4D5F-4A7C-B5E5-BEFB601A4830}"/>
              </a:ext>
            </a:extLst>
          </p:cNvPr>
          <p:cNvSpPr txBox="1"/>
          <p:nvPr/>
        </p:nvSpPr>
        <p:spPr>
          <a:xfrm flipH="1">
            <a:off x="8539924" y="1502014"/>
            <a:ext cx="3492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Ogni sezione del menù ci reindirizza alla pagina iniziale.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0293576-6497-450D-A023-D9B1F85EBEF6}"/>
              </a:ext>
            </a:extLst>
          </p:cNvPr>
          <p:cNvSpPr txBox="1"/>
          <p:nvPr/>
        </p:nvSpPr>
        <p:spPr>
          <a:xfrm>
            <a:off x="4275799" y="5456582"/>
            <a:ext cx="38066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L’intero menù è posto come </a:t>
            </a:r>
            <a:r>
              <a:rPr lang="it-IT" sz="1400" dirty="0" err="1"/>
              <a:t>flex</a:t>
            </a:r>
            <a:r>
              <a:rPr lang="it-IT" sz="1400" dirty="0"/>
              <a:t> con le liste allineate ed equidistanti tra loro e lunghezza 8% rispetto la </a:t>
            </a:r>
            <a:r>
              <a:rPr lang="it-IT" sz="1400" dirty="0" err="1"/>
              <a:t>viewport</a:t>
            </a:r>
            <a:r>
              <a:rPr lang="it-IT" sz="1400" dirty="0"/>
              <a:t>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CA03298-328B-4F91-A37F-3469810161CA}"/>
              </a:ext>
            </a:extLst>
          </p:cNvPr>
          <p:cNvSpPr txBox="1"/>
          <p:nvPr/>
        </p:nvSpPr>
        <p:spPr>
          <a:xfrm>
            <a:off x="4275799" y="3401909"/>
            <a:ext cx="3530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Le varie liste sono adattate alla </a:t>
            </a:r>
            <a:r>
              <a:rPr lang="it-IT" sz="1400" dirty="0" err="1"/>
              <a:t>viewport</a:t>
            </a:r>
            <a:r>
              <a:rPr lang="it-IT" sz="1400" dirty="0"/>
              <a:t>, con una grandezza del font di 1.2*20=24px. Si nota anche un </a:t>
            </a:r>
            <a:r>
              <a:rPr lang="it-IT" sz="1400" dirty="0" err="1"/>
              <a:t>padding</a:t>
            </a:r>
            <a:r>
              <a:rPr lang="it-IT" sz="1400" dirty="0"/>
              <a:t> sinistro e destro largo il 5% dell’altezza della </a:t>
            </a:r>
            <a:r>
              <a:rPr lang="it-IT" sz="1400" dirty="0" err="1"/>
              <a:t>viewport</a:t>
            </a:r>
            <a:r>
              <a:rPr lang="it-IT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5" name="Segnaposto contenuto 4" descr="Immagine che contiene testo, elettronico, schermo, screenshot&#10;&#10;Descrizione generata automaticamente">
            <a:extLst>
              <a:ext uri="{FF2B5EF4-FFF2-40B4-BE49-F238E27FC236}">
                <a16:creationId xmlns:a16="http://schemas.microsoft.com/office/drawing/2014/main" id="{9ADE5D2E-4268-4DD9-A0E3-4D4935565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63"/>
          <a:stretch/>
        </p:blipFill>
        <p:spPr>
          <a:xfrm>
            <a:off x="4204697" y="259034"/>
            <a:ext cx="3677347" cy="6090966"/>
          </a:xfr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48A419-ED5C-4C4C-AF49-B7A5DC5596F4}"/>
              </a:ext>
            </a:extLst>
          </p:cNvPr>
          <p:cNvCxnSpPr>
            <a:cxnSpLocks/>
          </p:cNvCxnSpPr>
          <p:nvPr/>
        </p:nvCxnSpPr>
        <p:spPr>
          <a:xfrm>
            <a:off x="6043371" y="272433"/>
            <a:ext cx="0" cy="360748"/>
          </a:xfrm>
          <a:prstGeom prst="straightConnector1">
            <a:avLst/>
          </a:prstGeom>
          <a:ln w="3175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AB0949-06C9-4DF6-B225-287E8AB995DB}"/>
              </a:ext>
            </a:extLst>
          </p:cNvPr>
          <p:cNvSpPr txBox="1"/>
          <p:nvPr/>
        </p:nvSpPr>
        <p:spPr>
          <a:xfrm>
            <a:off x="5797534" y="353631"/>
            <a:ext cx="388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" dirty="0">
                <a:solidFill>
                  <a:schemeClr val="accent1">
                    <a:lumMod val="75000"/>
                  </a:schemeClr>
                </a:solidFill>
              </a:rPr>
              <a:t>80px</a:t>
            </a:r>
          </a:p>
        </p:txBody>
      </p:sp>
      <p:pic>
        <p:nvPicPr>
          <p:cNvPr id="28" name="Immagine 27" descr="Immagine che contiene testo, elettronico, schermo, screenshot&#10;&#10;Descrizione generata automaticamente">
            <a:extLst>
              <a:ext uri="{FF2B5EF4-FFF2-40B4-BE49-F238E27FC236}">
                <a16:creationId xmlns:a16="http://schemas.microsoft.com/office/drawing/2014/main" id="{62FC2998-F76E-477E-B545-F8D4F0123E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261" t="47036" r="203261" b="-3777"/>
          <a:stretch/>
        </p:blipFill>
        <p:spPr>
          <a:xfrm>
            <a:off x="5156281" y="2966720"/>
            <a:ext cx="1879438" cy="3891280"/>
          </a:xfrm>
          <a:prstGeom prst="rect">
            <a:avLst/>
          </a:prstGeom>
        </p:spPr>
      </p:pic>
      <p:pic>
        <p:nvPicPr>
          <p:cNvPr id="30" name="Immagine 29" descr="Immagine che contiene testo, elettronico, schermo, screenshot&#10;&#10;Descrizione generata automaticamente">
            <a:extLst>
              <a:ext uri="{FF2B5EF4-FFF2-40B4-BE49-F238E27FC236}">
                <a16:creationId xmlns:a16="http://schemas.microsoft.com/office/drawing/2014/main" id="{DB21DA51-E803-4D36-841D-ADFB4BD8FB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4" b="1185"/>
          <a:stretch/>
        </p:blipFill>
        <p:spPr>
          <a:xfrm>
            <a:off x="8514653" y="1495263"/>
            <a:ext cx="3677347" cy="5113642"/>
          </a:xfrm>
          <a:prstGeom prst="rect">
            <a:avLst/>
          </a:prstGeom>
        </p:spPr>
      </p:pic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3B683F8-BBA4-420F-BDC7-30CB47974054}"/>
              </a:ext>
            </a:extLst>
          </p:cNvPr>
          <p:cNvCxnSpPr/>
          <p:nvPr/>
        </p:nvCxnSpPr>
        <p:spPr>
          <a:xfrm>
            <a:off x="4800600" y="736600"/>
            <a:ext cx="25323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C9692D9-77DD-440D-9BE8-D55F9C1324D7}"/>
              </a:ext>
            </a:extLst>
          </p:cNvPr>
          <p:cNvSpPr txBox="1"/>
          <p:nvPr/>
        </p:nvSpPr>
        <p:spPr>
          <a:xfrm>
            <a:off x="6290552" y="586855"/>
            <a:ext cx="1043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chemeClr val="accent1">
                    <a:lumMod val="75000"/>
                  </a:schemeClr>
                </a:solidFill>
              </a:rPr>
              <a:t>66,67% della pagina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CBD9739-07AD-475B-8400-8485B1B4D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2"/>
          <a:stretch/>
        </p:blipFill>
        <p:spPr>
          <a:xfrm>
            <a:off x="4384587" y="1128083"/>
            <a:ext cx="7539162" cy="4601833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189B029-BFA9-46AF-9E0A-52E05CC5371F}"/>
              </a:ext>
            </a:extLst>
          </p:cNvPr>
          <p:cNvSpPr txBox="1"/>
          <p:nvPr/>
        </p:nvSpPr>
        <p:spPr>
          <a:xfrm>
            <a:off x="4367695" y="599792"/>
            <a:ext cx="7539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Il body contiene la </a:t>
            </a:r>
            <a:r>
              <a:rPr lang="it-IT" sz="1400" dirty="0" err="1"/>
              <a:t>section</a:t>
            </a:r>
            <a:r>
              <a:rPr lang="it-IT" sz="1400" dirty="0"/>
              <a:t>, che a sua volta contiene la foto ‘vuota’ che si trova sotto l’immagine di sfondo e tutti i vari paragrafi con le relative immagini.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022C6C-1E3D-4DE4-B5A1-1C85320B61B5}"/>
              </a:ext>
            </a:extLst>
          </p:cNvPr>
          <p:cNvSpPr txBox="1"/>
          <p:nvPr/>
        </p:nvSpPr>
        <p:spPr>
          <a:xfrm>
            <a:off x="8921910" y="5921954"/>
            <a:ext cx="3021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Viene riportato qui e nella diapositiva successiva il codice html.</a:t>
            </a:r>
          </a:p>
        </p:txBody>
      </p:sp>
    </p:spTree>
    <p:extLst>
      <p:ext uri="{BB962C8B-B14F-4D97-AF65-F5344CB8AC3E}">
        <p14:creationId xmlns:p14="http://schemas.microsoft.com/office/powerpoint/2010/main" val="4022701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3853B1D-0299-41E7-99FC-6443163B6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94" y="4329146"/>
            <a:ext cx="5810419" cy="2518716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8CEE8E5-1356-4E95-95A1-5A9D557AE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10" y="10138"/>
            <a:ext cx="6304509" cy="422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00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DE02302-D98F-4604-AE03-9FF715C4B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33" y="174986"/>
            <a:ext cx="2484335" cy="1066892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E1BBCAB-72A6-4183-B621-CBE66DAB2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33" y="2995573"/>
            <a:ext cx="4244708" cy="3642676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BEDEFD7-A02F-46EB-9E6A-DEF4E80CF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783" y="174986"/>
            <a:ext cx="3322608" cy="592125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BA1BFFB-A774-46D4-9B94-4A7712DA922E}"/>
              </a:ext>
            </a:extLst>
          </p:cNvPr>
          <p:cNvSpPr txBox="1"/>
          <p:nvPr/>
        </p:nvSpPr>
        <p:spPr>
          <a:xfrm>
            <a:off x="4367695" y="1749393"/>
            <a:ext cx="39659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Di seguito la parte in </a:t>
            </a:r>
            <a:r>
              <a:rPr lang="it-IT" sz="1400" dirty="0" err="1"/>
              <a:t>Css</a:t>
            </a:r>
            <a:r>
              <a:rPr lang="it-IT" sz="1400" dirty="0"/>
              <a:t>, che caratterizza interamente la </a:t>
            </a:r>
            <a:r>
              <a:rPr lang="it-IT" sz="1400" dirty="0" err="1"/>
              <a:t>section</a:t>
            </a:r>
            <a:r>
              <a:rPr lang="it-IT" sz="1400" dirty="0"/>
              <a:t>. I paragrafi e le foto sono allineati e al centro della </a:t>
            </a:r>
            <a:r>
              <a:rPr lang="it-IT" sz="1400" dirty="0" err="1"/>
              <a:t>viewport</a:t>
            </a:r>
            <a:r>
              <a:rPr lang="it-IT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779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BABAC7A-8CE4-4838-8E0A-2AA218315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140" y="3974352"/>
            <a:ext cx="3760165" cy="2050999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7325E1C-793C-45BE-81CA-986986ED1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3175" y="1579618"/>
            <a:ext cx="3639012" cy="87244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BAD3B87-95D3-4216-A314-1563EB526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175" y="118739"/>
            <a:ext cx="7741986" cy="629845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57C6C12-0613-499D-B1D5-C6C182EE45C2}"/>
              </a:ext>
            </a:extLst>
          </p:cNvPr>
          <p:cNvCxnSpPr/>
          <p:nvPr/>
        </p:nvCxnSpPr>
        <p:spPr>
          <a:xfrm>
            <a:off x="4184036" y="118739"/>
            <a:ext cx="0" cy="6399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03B9AF7-77E0-44E8-A433-8465B726559A}"/>
              </a:ext>
            </a:extLst>
          </p:cNvPr>
          <p:cNvSpPr txBox="1"/>
          <p:nvPr/>
        </p:nvSpPr>
        <p:spPr>
          <a:xfrm rot="16200000">
            <a:off x="3874015" y="306703"/>
            <a:ext cx="521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accent1">
                    <a:lumMod val="75000"/>
                  </a:schemeClr>
                </a:solidFill>
              </a:rPr>
              <a:t>80px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602A281-0A24-4ABE-9DCC-366892785E67}"/>
              </a:ext>
            </a:extLst>
          </p:cNvPr>
          <p:cNvSpPr txBox="1"/>
          <p:nvPr/>
        </p:nvSpPr>
        <p:spPr>
          <a:xfrm>
            <a:off x="8636871" y="1757383"/>
            <a:ext cx="3157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Ho realizzato un </a:t>
            </a:r>
            <a:r>
              <a:rPr lang="it-IT" sz="1400" dirty="0" err="1"/>
              <a:t>footer</a:t>
            </a:r>
            <a:r>
              <a:rPr lang="it-IT" sz="1400" dirty="0"/>
              <a:t> molto semplice, con nome, cognome e matricola.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BE8D6A4-9354-4C68-A7D5-1AFFB6DC0DC2}"/>
              </a:ext>
            </a:extLst>
          </p:cNvPr>
          <p:cNvSpPr txBox="1"/>
          <p:nvPr/>
        </p:nvSpPr>
        <p:spPr>
          <a:xfrm>
            <a:off x="4261768" y="4522797"/>
            <a:ext cx="25183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L’altezza è di 80px, il testo è centrato all’interno della </a:t>
            </a:r>
            <a:r>
              <a:rPr lang="it-IT" sz="1400" dirty="0" err="1"/>
              <a:t>viewport</a:t>
            </a:r>
            <a:r>
              <a:rPr lang="it-IT" sz="1400" dirty="0"/>
              <a:t>, all’interno del </a:t>
            </a:r>
            <a:r>
              <a:rPr lang="it-IT" sz="1400" dirty="0" err="1"/>
              <a:t>footer</a:t>
            </a:r>
            <a:r>
              <a:rPr lang="it-IT" sz="1400" dirty="0"/>
              <a:t> in particolare.</a:t>
            </a:r>
          </a:p>
        </p:txBody>
      </p:sp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305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MHW1</vt:lpstr>
      <vt:lpstr>Layout complessivo HTML+CSS</vt:lpstr>
      <vt:lpstr>Header</vt:lpstr>
      <vt:lpstr>Menù navigazione</vt:lpstr>
      <vt:lpstr>Sezione contenuti</vt:lpstr>
      <vt:lpstr>Sezione contenuti</vt:lpstr>
      <vt:lpstr>Sezione contenuti</vt:lpstr>
      <vt:lpstr>Sezione contenuti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Sofia Lazzano</cp:lastModifiedBy>
  <cp:revision>7</cp:revision>
  <dcterms:created xsi:type="dcterms:W3CDTF">2021-03-24T16:57:46Z</dcterms:created>
  <dcterms:modified xsi:type="dcterms:W3CDTF">2022-04-02T12:05:45Z</dcterms:modified>
</cp:coreProperties>
</file>